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"/>
  </p:notes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049"/>
    <a:srgbClr val="415D75"/>
    <a:srgbClr val="4B8176"/>
    <a:srgbClr val="E18572"/>
    <a:srgbClr val="C79FDD"/>
    <a:srgbClr val="1F4B71"/>
    <a:srgbClr val="00B3D3"/>
    <a:srgbClr val="46866E"/>
    <a:srgbClr val="F1F1F1"/>
    <a:srgbClr val="DFD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 snapToGrid="0" snapToObjects="1">
      <p:cViewPr>
        <p:scale>
          <a:sx n="100" d="100"/>
          <a:sy n="100" d="100"/>
        </p:scale>
        <p:origin x="586" y="-8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2.pn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 descr="{image_background}">
            <a:extLst>
              <a:ext uri="{FF2B5EF4-FFF2-40B4-BE49-F238E27FC236}">
                <a16:creationId xmlns:a16="http://schemas.microsoft.com/office/drawing/2014/main" id="{CF5A05FC-3A8F-75A5-2BF8-D1A42BEA40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D304A8E-4557-0D7A-D3AD-1FA284ADCB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5300" y="561442"/>
            <a:ext cx="9077325" cy="6628648"/>
          </a:xfrm>
          <a:prstGeom prst="rect">
            <a:avLst/>
          </a:prstGeom>
          <a:ln>
            <a:noFill/>
          </a:ln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8C85D55-B9BF-8AC5-BF9D-81A20C2F38DF}"/>
              </a:ext>
            </a:extLst>
          </p:cNvPr>
          <p:cNvCxnSpPr>
            <a:cxnSpLocks/>
          </p:cNvCxnSpPr>
          <p:nvPr userDrawn="1"/>
        </p:nvCxnSpPr>
        <p:spPr>
          <a:xfrm>
            <a:off x="3346704" y="5308402"/>
            <a:ext cx="33741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7EF2B01-DDF2-D522-F00D-AF3B3EBC1292}"/>
              </a:ext>
            </a:extLst>
          </p:cNvPr>
          <p:cNvCxnSpPr>
            <a:cxnSpLocks/>
          </p:cNvCxnSpPr>
          <p:nvPr userDrawn="1"/>
        </p:nvCxnSpPr>
        <p:spPr>
          <a:xfrm>
            <a:off x="3346704" y="6184664"/>
            <a:ext cx="33741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E99723E0-098A-1806-E46C-99A25A353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68" y="2661120"/>
            <a:ext cx="6912864" cy="1234440"/>
          </a:xfrm>
        </p:spPr>
        <p:txBody>
          <a:bodyPr/>
          <a:lstStyle>
            <a:lvl1pPr>
              <a:defRPr cap="all" spc="200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35C1E30-0CC6-6E56-27F8-4A1FBD8AEF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3624" y="1276416"/>
            <a:ext cx="6922008" cy="795528"/>
          </a:xfrm>
        </p:spPr>
        <p:txBody>
          <a:bodyPr anchor="b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2400" cap="all" spc="200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  <a:lvl2pPr>
              <a:defRPr>
                <a:solidFill>
                  <a:srgbClr val="FF0000"/>
                </a:solidFill>
                <a:latin typeface="+mj-lt"/>
              </a:defRPr>
            </a:lvl2pPr>
            <a:lvl3pPr>
              <a:defRPr>
                <a:solidFill>
                  <a:srgbClr val="FF0000"/>
                </a:solidFill>
                <a:latin typeface="+mj-lt"/>
              </a:defRPr>
            </a:lvl3pPr>
            <a:lvl4pPr>
              <a:defRPr>
                <a:solidFill>
                  <a:srgbClr val="FF0000"/>
                </a:solidFill>
                <a:latin typeface="+mj-lt"/>
              </a:defRPr>
            </a:lvl4pPr>
            <a:lvl5pPr>
              <a:defRPr>
                <a:solidFill>
                  <a:srgbClr val="FF0000"/>
                </a:solidFill>
                <a:latin typeface="+mj-lt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A625923-D4EB-C31B-A300-4A5E68D3B4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3624" y="2194560"/>
            <a:ext cx="6922008" cy="24688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2pPr>
            <a:lvl3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3pPr>
            <a:lvl4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4pPr>
            <a:lvl5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A0BC91D-2A9D-0861-D81E-4AFE739522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3624" y="4023360"/>
            <a:ext cx="6922008" cy="753022"/>
          </a:xfrm>
        </p:spPr>
        <p:txBody>
          <a:bodyPr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70FB9E8-1FA2-1BB9-8CD5-7ED5791C8A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6704" y="4915437"/>
            <a:ext cx="3374136" cy="365760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2700">
                <a:solidFill>
                  <a:schemeClr val="tx1"/>
                </a:solidFill>
                <a:latin typeface="Rastanty Cortez" panose="02000506000000020003" pitchFamily="2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76EC103-F8A4-4C1F-B558-22E170954D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46704" y="5329286"/>
            <a:ext cx="3374136" cy="365760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19BAB0D-EE3A-10C2-7CF6-A11A9AA10E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46704" y="5793261"/>
            <a:ext cx="3374136" cy="365760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4A8156F-F412-4A2A-7EC4-423DFA3374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46704" y="6210308"/>
            <a:ext cx="3374136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418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9"/>
            <a:ext cx="8872538" cy="46529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839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1028700" rtl="0" eaLnBrk="1" latinLnBrk="0" hangingPunct="1">
        <a:lnSpc>
          <a:spcPct val="85000"/>
        </a:lnSpc>
        <a:spcBef>
          <a:spcPct val="0"/>
        </a:spcBef>
        <a:buNone/>
        <a:defRPr sz="45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2870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ctr" defTabSz="1028700" rtl="0" eaLnBrk="1" latinLnBrk="0" hangingPunct="1">
        <a:lnSpc>
          <a:spcPct val="90000"/>
        </a:lnSpc>
        <a:spcBef>
          <a:spcPts val="0"/>
        </a:spcBef>
        <a:buFontTx/>
        <a:buNone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  <p15:guide id="52" pos="240" userDrawn="1">
          <p15:clr>
            <a:srgbClr val="F26B43"/>
          </p15:clr>
        </p15:guide>
        <p15:guide id="53" pos="493" userDrawn="1">
          <p15:clr>
            <a:srgbClr val="F26B43"/>
          </p15:clr>
        </p15:guide>
        <p15:guide id="54" pos="613" userDrawn="1">
          <p15:clr>
            <a:srgbClr val="F26B43"/>
          </p15:clr>
        </p15:guide>
        <p15:guide id="55" pos="867" userDrawn="1">
          <p15:clr>
            <a:srgbClr val="F26B43"/>
          </p15:clr>
        </p15:guide>
        <p15:guide id="56" pos="987" userDrawn="1">
          <p15:clr>
            <a:srgbClr val="F26B43"/>
          </p15:clr>
        </p15:guide>
        <p15:guide id="57" pos="1241" userDrawn="1">
          <p15:clr>
            <a:srgbClr val="F26B43"/>
          </p15:clr>
        </p15:guide>
        <p15:guide id="58" pos="1361" userDrawn="1">
          <p15:clr>
            <a:srgbClr val="F26B43"/>
          </p15:clr>
        </p15:guide>
        <p15:guide id="59" pos="1614" userDrawn="1">
          <p15:clr>
            <a:srgbClr val="F26B43"/>
          </p15:clr>
        </p15:guide>
        <p15:guide id="60" pos="1734" userDrawn="1">
          <p15:clr>
            <a:srgbClr val="F26B43"/>
          </p15:clr>
        </p15:guide>
        <p15:guide id="61" pos="1987" userDrawn="1">
          <p15:clr>
            <a:srgbClr val="F26B43"/>
          </p15:clr>
        </p15:guide>
        <p15:guide id="62" pos="2107" userDrawn="1">
          <p15:clr>
            <a:srgbClr val="F26B43"/>
          </p15:clr>
        </p15:guide>
        <p15:guide id="63" pos="2361" userDrawn="1">
          <p15:clr>
            <a:srgbClr val="F26B43"/>
          </p15:clr>
        </p15:guide>
        <p15:guide id="64" pos="2481" userDrawn="1">
          <p15:clr>
            <a:srgbClr val="F26B43"/>
          </p15:clr>
        </p15:guide>
        <p15:guide id="65" pos="2735" userDrawn="1">
          <p15:clr>
            <a:srgbClr val="F26B43"/>
          </p15:clr>
        </p15:guide>
        <p15:guide id="66" pos="2855" userDrawn="1">
          <p15:clr>
            <a:srgbClr val="F26B43"/>
          </p15:clr>
        </p15:guide>
        <p15:guide id="67" pos="3108" userDrawn="1">
          <p15:clr>
            <a:srgbClr val="F26B43"/>
          </p15:clr>
        </p15:guide>
        <p15:guide id="68" pos="3228" userDrawn="1">
          <p15:clr>
            <a:srgbClr val="F26B43"/>
          </p15:clr>
        </p15:guide>
        <p15:guide id="69" pos="3481" userDrawn="1">
          <p15:clr>
            <a:srgbClr val="F26B43"/>
          </p15:clr>
        </p15:guide>
        <p15:guide id="70" pos="3601" userDrawn="1">
          <p15:clr>
            <a:srgbClr val="F26B43"/>
          </p15:clr>
        </p15:guide>
        <p15:guide id="71" pos="3855" userDrawn="1">
          <p15:clr>
            <a:srgbClr val="F26B43"/>
          </p15:clr>
        </p15:guide>
        <p15:guide id="72" pos="3975" userDrawn="1">
          <p15:clr>
            <a:srgbClr val="F26B43"/>
          </p15:clr>
        </p15:guide>
        <p15:guide id="73" pos="4229" userDrawn="1">
          <p15:clr>
            <a:srgbClr val="F26B43"/>
          </p15:clr>
        </p15:guide>
        <p15:guide id="74" pos="4349" userDrawn="1">
          <p15:clr>
            <a:srgbClr val="F26B43"/>
          </p15:clr>
        </p15:guide>
        <p15:guide id="75" pos="4602" userDrawn="1">
          <p15:clr>
            <a:srgbClr val="F26B43"/>
          </p15:clr>
        </p15:guide>
        <p15:guide id="76" pos="4722" userDrawn="1">
          <p15:clr>
            <a:srgbClr val="F26B43"/>
          </p15:clr>
        </p15:guide>
        <p15:guide id="77" pos="4975" userDrawn="1">
          <p15:clr>
            <a:srgbClr val="F26B43"/>
          </p15:clr>
        </p15:guide>
        <p15:guide id="78" pos="5095" userDrawn="1">
          <p15:clr>
            <a:srgbClr val="F26B43"/>
          </p15:clr>
        </p15:guide>
        <p15:guide id="79" pos="5349" userDrawn="1">
          <p15:clr>
            <a:srgbClr val="F26B43"/>
          </p15:clr>
        </p15:guide>
        <p15:guide id="80" pos="5469" userDrawn="1">
          <p15:clr>
            <a:srgbClr val="F26B43"/>
          </p15:clr>
        </p15:guide>
        <p15:guide id="81" pos="5723" userDrawn="1">
          <p15:clr>
            <a:srgbClr val="F26B43"/>
          </p15:clr>
        </p15:guide>
        <p15:guide id="82" pos="5843" userDrawn="1">
          <p15:clr>
            <a:srgbClr val="F26B43"/>
          </p15:clr>
        </p15:guide>
        <p15:guide id="83" pos="6096" userDrawn="1">
          <p15:clr>
            <a:srgbClr val="F26B43"/>
          </p15:clr>
        </p15:guide>
        <p15:guide id="84" orient="horz" pos="240" userDrawn="1">
          <p15:clr>
            <a:srgbClr val="F26B43"/>
          </p15:clr>
        </p15:guide>
        <p15:guide id="85" orient="horz" pos="687" userDrawn="1">
          <p15:clr>
            <a:srgbClr val="F26B43"/>
          </p15:clr>
        </p15:guide>
        <p15:guide id="86" orient="horz" pos="807" userDrawn="1">
          <p15:clr>
            <a:srgbClr val="F26B43"/>
          </p15:clr>
        </p15:guide>
        <p15:guide id="87" orient="horz" pos="1254" userDrawn="1">
          <p15:clr>
            <a:srgbClr val="F26B43"/>
          </p15:clr>
        </p15:guide>
        <p15:guide id="88" orient="horz" pos="1374" userDrawn="1">
          <p15:clr>
            <a:srgbClr val="F26B43"/>
          </p15:clr>
        </p15:guide>
        <p15:guide id="89" orient="horz" pos="1821" userDrawn="1">
          <p15:clr>
            <a:srgbClr val="F26B43"/>
          </p15:clr>
        </p15:guide>
        <p15:guide id="90" orient="horz" pos="1941" userDrawn="1">
          <p15:clr>
            <a:srgbClr val="F26B43"/>
          </p15:clr>
        </p15:guide>
        <p15:guide id="91" orient="horz" pos="2388" userDrawn="1">
          <p15:clr>
            <a:srgbClr val="F26B43"/>
          </p15:clr>
        </p15:guide>
        <p15:guide id="92" orient="horz" pos="2508" userDrawn="1">
          <p15:clr>
            <a:srgbClr val="F26B43"/>
          </p15:clr>
        </p15:guide>
        <p15:guide id="93" orient="horz" pos="2955" userDrawn="1">
          <p15:clr>
            <a:srgbClr val="F26B43"/>
          </p15:clr>
        </p15:guide>
        <p15:guide id="94" orient="horz" pos="3075" userDrawn="1">
          <p15:clr>
            <a:srgbClr val="F26B43"/>
          </p15:clr>
        </p15:guide>
        <p15:guide id="95" orient="horz" pos="3522" userDrawn="1">
          <p15:clr>
            <a:srgbClr val="F26B43"/>
          </p15:clr>
        </p15:guide>
        <p15:guide id="96" orient="horz" pos="3642" userDrawn="1">
          <p15:clr>
            <a:srgbClr val="F26B43"/>
          </p15:clr>
        </p15:guide>
        <p15:guide id="97" orient="horz" pos="4089" userDrawn="1">
          <p15:clr>
            <a:srgbClr val="F26B43"/>
          </p15:clr>
        </p15:guide>
        <p15:guide id="98" orient="horz" pos="4209" userDrawn="1">
          <p15:clr>
            <a:srgbClr val="F26B43"/>
          </p15:clr>
        </p15:guide>
        <p15:guide id="99" orient="horz" pos="4656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56">
            <a:extLst>
              <a:ext uri="{FF2B5EF4-FFF2-40B4-BE49-F238E27FC236}">
                <a16:creationId xmlns:a16="http://schemas.microsoft.com/office/drawing/2014/main" id="{F5EDDAA1-B1DC-A919-3BF4-AFDDFBCA9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68" y="2661120"/>
            <a:ext cx="6912864" cy="1234440"/>
          </a:xfrm>
        </p:spPr>
        <p:txBody>
          <a:bodyPr/>
          <a:lstStyle/>
          <a:p>
            <a:r>
              <a:rPr lang="en-US" dirty="0"/>
              <a:t>Morgan Connors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AE640EF-75BF-26D9-5E8C-41499B6A09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3624" y="1276416"/>
            <a:ext cx="6922008" cy="795528"/>
          </a:xfrm>
        </p:spPr>
        <p:txBody>
          <a:bodyPr/>
          <a:lstStyle/>
          <a:p>
            <a:r>
              <a:rPr lang="en-US"/>
              <a:t>Most improved award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652B27-D595-1781-9E70-6AAC9CA8A6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3624" y="2194560"/>
            <a:ext cx="6922008" cy="246888"/>
          </a:xfrm>
        </p:spPr>
        <p:txBody>
          <a:bodyPr/>
          <a:lstStyle/>
          <a:p>
            <a:r>
              <a:rPr lang="en-US"/>
              <a:t>is presented to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EB9212-9A82-A31D-D304-B83C36C959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3624" y="4023360"/>
            <a:ext cx="6922008" cy="753022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in recognition of their extraordinary growth and improvement in roller skating.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47A96-3CAE-6150-B55D-C218F4572D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6704" y="4915437"/>
            <a:ext cx="3374136" cy="365760"/>
          </a:xfrm>
        </p:spPr>
        <p:txBody>
          <a:bodyPr/>
          <a:lstStyle/>
          <a:p>
            <a:r>
              <a:rPr lang="en-US"/>
              <a:t>Nikki Vestergaard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56A15-E362-9F6B-0535-3825D34240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46704" y="5329286"/>
            <a:ext cx="3374136" cy="365760"/>
          </a:xfrm>
        </p:spPr>
        <p:txBody>
          <a:bodyPr/>
          <a:lstStyle/>
          <a:p>
            <a:r>
              <a:rPr lang="en-US"/>
              <a:t>Instructor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D5DBB-18EC-9655-8932-F0789CADB9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46704" y="5793261"/>
            <a:ext cx="3374136" cy="365760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1351C5-A6A3-F4FF-9866-DC04A34166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46704" y="6210308"/>
            <a:ext cx="3374136" cy="38404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91301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A7048"/>
      </a:accent1>
      <a:accent2>
        <a:srgbClr val="415C75"/>
      </a:accent2>
      <a:accent3>
        <a:srgbClr val="4B8175"/>
      </a:accent3>
      <a:accent4>
        <a:srgbClr val="C79EDD"/>
      </a:accent4>
      <a:accent5>
        <a:srgbClr val="01B2D2"/>
      </a:accent5>
      <a:accent6>
        <a:srgbClr val="DFD7C9"/>
      </a:accent6>
      <a:hlink>
        <a:srgbClr val="0563C1"/>
      </a:hlink>
      <a:folHlink>
        <a:srgbClr val="954F72"/>
      </a:folHlink>
    </a:clrScheme>
    <a:fontScheme name="Custom 201">
      <a:majorFont>
        <a:latin typeface="Nordique Inline"/>
        <a:ea typeface=""/>
        <a:cs typeface=""/>
      </a:majorFont>
      <a:minorFont>
        <a:latin typeface="Source Sans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21_win32_EF_v3" id="{09CE2CB1-6B60-461E-AABE-149D71AAFF9F}" vid="{446CE41B-260A-48C1-8BC7-85BBBFC2C08A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D4FF92F1-2C23-4683-8818-97E4023E4F79}"/>
</file>

<file path=customXml/itemProps22.xml><?xml version="1.0" encoding="utf-8"?>
<ds:datastoreItem xmlns:ds="http://schemas.openxmlformats.org/officeDocument/2006/customXml" ds:itemID="{A32E06EF-D128-4CBD-BE08-12D895EB8C1B}"/>
</file>

<file path=customXml/itemProps31.xml><?xml version="1.0" encoding="utf-8"?>
<ds:datastoreItem xmlns:ds="http://schemas.openxmlformats.org/officeDocument/2006/customXml" ds:itemID="{631241F5-8C0E-4D5E-B778-381A0D826E28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28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Nordique Inline</vt:lpstr>
      <vt:lpstr>Rastanty Cortez</vt:lpstr>
      <vt:lpstr>Source Sans Pro</vt:lpstr>
      <vt:lpstr>Custom</vt:lpstr>
      <vt:lpstr>Morgan Connors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Morgan Connors</dc:title>
  <dc:creator/>
  <dcterms:created xsi:type="dcterms:W3CDTF">2024-05-07T05:27:15Z</dcterms:created>
  <dcterms:modified xsi:type="dcterms:W3CDTF">2024-05-07T06:30:29Z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